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sldIdLst>
    <p:sldId id="256" r:id="rId2"/>
    <p:sldId id="258" r:id="rId3"/>
    <p:sldId id="259" r:id="rId4"/>
    <p:sldId id="261" r:id="rId5"/>
    <p:sldId id="260" r:id="rId6"/>
    <p:sldId id="266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 smtClean="0"/>
              <a:t>Kliknutím upravte štýl predlohy podnadpisov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0125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2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9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063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25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589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17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60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8641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smtClean="0"/>
              <a:t>Ak chcete pridať obrázok, kliknite na ikonu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 smtClean="0"/>
              <a:t>Upraviť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1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Upraviť štýly predlohy textu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320F3AB-0537-4850-9627-61E3029D02A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E502CB1-85D3-4613-B56E-B96541ABA4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831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smtClean="0"/>
              <a:t>Internet veci</a:t>
            </a:r>
            <a:br>
              <a:rPr lang="sk-SK" dirty="0" smtClean="0"/>
            </a:br>
            <a:r>
              <a:rPr lang="sk-SK" sz="5400" dirty="0" err="1" smtClean="0"/>
              <a:t>micro:bite</a:t>
            </a:r>
            <a:endParaRPr lang="en-US" sz="54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215045" y="6018525"/>
            <a:ext cx="8045373" cy="742279"/>
          </a:xfrm>
        </p:spPr>
        <p:txBody>
          <a:bodyPr/>
          <a:lstStyle/>
          <a:p>
            <a:r>
              <a:rPr lang="sk-SK" dirty="0" smtClean="0"/>
              <a:t>Mgr. Simona </a:t>
            </a:r>
            <a:r>
              <a:rPr lang="sk-SK" dirty="0" err="1" smtClean="0"/>
              <a:t>lackova</a:t>
            </a:r>
            <a:endParaRPr lang="sk-SK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4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sz="6600" dirty="0" smtClean="0"/>
              <a:t>Ďakujem za pozornosť </a:t>
            </a:r>
            <a:r>
              <a:rPr lang="sk-SK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smtClean="0"/>
              <a:t>Mgr. Simona </a:t>
            </a:r>
            <a:r>
              <a:rPr lang="sk-SK" dirty="0" err="1" smtClean="0"/>
              <a:t>lackova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37885" y="344129"/>
            <a:ext cx="3092115" cy="768967"/>
          </a:xfrm>
        </p:spPr>
        <p:txBody>
          <a:bodyPr/>
          <a:lstStyle/>
          <a:p>
            <a:r>
              <a:rPr lang="sk-SK" dirty="0" smtClean="0"/>
              <a:t>Čo je to </a:t>
            </a:r>
            <a:r>
              <a:rPr lang="sk-SK" dirty="0" err="1" smtClean="0"/>
              <a:t>micro:bit</a:t>
            </a:r>
            <a:endParaRPr lang="en-US" dirty="0"/>
          </a:p>
        </p:txBody>
      </p:sp>
      <p:sp>
        <p:nvSpPr>
          <p:cNvPr id="4" name="Zástupný objekt pre text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</a:t>
            </a:r>
            <a:r>
              <a:rPr lang="en-US" dirty="0" err="1" smtClean="0"/>
              <a:t>rogramovateľný</a:t>
            </a:r>
            <a:r>
              <a:rPr lang="en-US" dirty="0" smtClean="0"/>
              <a:t> </a:t>
            </a:r>
            <a:r>
              <a:rPr lang="en-US" dirty="0" err="1"/>
              <a:t>minipočítač</a:t>
            </a:r>
            <a:r>
              <a:rPr lang="en-US" dirty="0"/>
              <a:t>, </a:t>
            </a:r>
            <a:r>
              <a:rPr lang="en-US" dirty="0" err="1"/>
              <a:t>ktorý</a:t>
            </a:r>
            <a:r>
              <a:rPr lang="en-US" dirty="0"/>
              <a:t> </a:t>
            </a:r>
            <a:r>
              <a:rPr lang="en-US" dirty="0" err="1"/>
              <a:t>dodáva</a:t>
            </a:r>
            <a:r>
              <a:rPr lang="en-US" dirty="0"/>
              <a:t> </a:t>
            </a:r>
            <a:r>
              <a:rPr lang="en-US" dirty="0" err="1"/>
              <a:t>programovaniu</a:t>
            </a:r>
            <a:r>
              <a:rPr lang="en-US" dirty="0"/>
              <a:t> „</a:t>
            </a:r>
            <a:r>
              <a:rPr lang="en-US" dirty="0" err="1"/>
              <a:t>hmatateľnosť</a:t>
            </a:r>
            <a:r>
              <a:rPr lang="en-US" dirty="0"/>
              <a:t>“. </a:t>
            </a:r>
            <a:endParaRPr lang="sk-SK" dirty="0"/>
          </a:p>
          <a:p>
            <a:r>
              <a:rPr lang="en-US" dirty="0" err="1"/>
              <a:t>Stačí</a:t>
            </a:r>
            <a:r>
              <a:rPr lang="en-US" dirty="0"/>
              <a:t> </a:t>
            </a:r>
            <a:r>
              <a:rPr lang="en-US" dirty="0" err="1"/>
              <a:t>vytvoriť</a:t>
            </a:r>
            <a:r>
              <a:rPr lang="en-US" dirty="0"/>
              <a:t> </a:t>
            </a:r>
            <a:r>
              <a:rPr lang="en-US" dirty="0" err="1"/>
              <a:t>jednoduchý</a:t>
            </a:r>
            <a:r>
              <a:rPr lang="en-US" dirty="0"/>
              <a:t> program a </a:t>
            </a:r>
            <a:r>
              <a:rPr lang="en-US" dirty="0" err="1"/>
              <a:t>nahrať</a:t>
            </a:r>
            <a:r>
              <a:rPr lang="en-US" dirty="0"/>
              <a:t> ho </a:t>
            </a:r>
            <a:r>
              <a:rPr lang="en-US" dirty="0" err="1"/>
              <a:t>pomocou</a:t>
            </a:r>
            <a:r>
              <a:rPr lang="en-US" dirty="0"/>
              <a:t> USB </a:t>
            </a:r>
            <a:r>
              <a:rPr lang="en-US" dirty="0" err="1"/>
              <a:t>kábla</a:t>
            </a:r>
            <a:r>
              <a:rPr lang="en-US" dirty="0"/>
              <a:t>. </a:t>
            </a:r>
            <a:endParaRPr lang="sk-SK" dirty="0"/>
          </a:p>
          <a:p>
            <a:r>
              <a:rPr lang="en-US" dirty="0" err="1"/>
              <a:t>Má</a:t>
            </a:r>
            <a:r>
              <a:rPr lang="en-US" dirty="0"/>
              <a:t> </a:t>
            </a:r>
            <a:r>
              <a:rPr lang="en-US" dirty="0" err="1"/>
              <a:t>niekoľko</a:t>
            </a:r>
            <a:r>
              <a:rPr lang="en-US" dirty="0"/>
              <a:t> </a:t>
            </a:r>
            <a:r>
              <a:rPr lang="en-US" dirty="0" err="1"/>
              <a:t>zabudovaných</a:t>
            </a:r>
            <a:r>
              <a:rPr lang="en-US" dirty="0"/>
              <a:t> </a:t>
            </a:r>
            <a:r>
              <a:rPr lang="en-US" dirty="0" err="1"/>
              <a:t>senzorov</a:t>
            </a:r>
            <a:r>
              <a:rPr lang="en-US" dirty="0"/>
              <a:t>, </a:t>
            </a:r>
            <a:r>
              <a:rPr lang="en-US" dirty="0" err="1"/>
              <a:t>napríklad</a:t>
            </a:r>
            <a:r>
              <a:rPr lang="en-US" dirty="0"/>
              <a:t> </a:t>
            </a:r>
            <a:r>
              <a:rPr lang="en-US" dirty="0" err="1"/>
              <a:t>kompas</a:t>
            </a:r>
            <a:r>
              <a:rPr lang="en-US" dirty="0"/>
              <a:t> </a:t>
            </a:r>
            <a:r>
              <a:rPr lang="en-US" dirty="0" err="1"/>
              <a:t>alebo</a:t>
            </a:r>
            <a:r>
              <a:rPr lang="en-US" dirty="0"/>
              <a:t> </a:t>
            </a:r>
            <a:r>
              <a:rPr lang="en-US" dirty="0" err="1"/>
              <a:t>akcelerometer</a:t>
            </a:r>
            <a:r>
              <a:rPr lang="en-US" dirty="0"/>
              <a:t>, no </a:t>
            </a:r>
            <a:r>
              <a:rPr lang="en-US" dirty="0" err="1"/>
              <a:t>vieme</a:t>
            </a:r>
            <a:r>
              <a:rPr lang="en-US" dirty="0"/>
              <a:t> k </a:t>
            </a:r>
            <a:r>
              <a:rPr lang="en-US" dirty="0" err="1"/>
              <a:t>nemu</a:t>
            </a:r>
            <a:r>
              <a:rPr lang="en-US" dirty="0"/>
              <a:t> </a:t>
            </a:r>
            <a:r>
              <a:rPr lang="en-US" dirty="0" err="1"/>
              <a:t>pomocou</a:t>
            </a:r>
            <a:r>
              <a:rPr lang="en-US" dirty="0"/>
              <a:t> </a:t>
            </a:r>
            <a:r>
              <a:rPr lang="en-US" dirty="0" err="1"/>
              <a:t>vstupno</a:t>
            </a:r>
            <a:r>
              <a:rPr lang="en-US" dirty="0"/>
              <a:t>/</a:t>
            </a:r>
            <a:r>
              <a:rPr lang="en-US" dirty="0" err="1"/>
              <a:t>výstupných</a:t>
            </a:r>
            <a:r>
              <a:rPr lang="en-US" dirty="0"/>
              <a:t> </a:t>
            </a:r>
            <a:r>
              <a:rPr lang="en-US" dirty="0" err="1"/>
              <a:t>pinov</a:t>
            </a:r>
            <a:r>
              <a:rPr lang="en-US" dirty="0"/>
              <a:t> </a:t>
            </a:r>
            <a:r>
              <a:rPr lang="en-US" dirty="0" err="1"/>
              <a:t>pripojiť</a:t>
            </a:r>
            <a:r>
              <a:rPr lang="en-US" dirty="0"/>
              <a:t> </a:t>
            </a:r>
            <a:r>
              <a:rPr lang="en-US" dirty="0" err="1"/>
              <a:t>takmer</a:t>
            </a:r>
            <a:r>
              <a:rPr lang="en-US" dirty="0"/>
              <a:t> </a:t>
            </a:r>
            <a:r>
              <a:rPr lang="en-US" dirty="0" err="1"/>
              <a:t>akúkoľvek</a:t>
            </a:r>
            <a:r>
              <a:rPr lang="en-US" dirty="0"/>
              <a:t> </a:t>
            </a:r>
            <a:r>
              <a:rPr lang="en-US" dirty="0" err="1"/>
              <a:t>elektroniku</a:t>
            </a:r>
            <a:r>
              <a:rPr lang="en-US" dirty="0"/>
              <a:t> – LED </a:t>
            </a:r>
            <a:r>
              <a:rPr lang="en-US" dirty="0" err="1"/>
              <a:t>pásiky</a:t>
            </a:r>
            <a:r>
              <a:rPr lang="en-US" dirty="0"/>
              <a:t>, </a:t>
            </a:r>
            <a:r>
              <a:rPr lang="en-US" dirty="0" err="1"/>
              <a:t>motorčeky</a:t>
            </a:r>
            <a:r>
              <a:rPr lang="en-US" dirty="0"/>
              <a:t>, </a:t>
            </a:r>
            <a:r>
              <a:rPr lang="en-US" dirty="0" err="1"/>
              <a:t>senzor</a:t>
            </a:r>
            <a:r>
              <a:rPr lang="en-US" dirty="0"/>
              <a:t> </a:t>
            </a:r>
            <a:r>
              <a:rPr lang="en-US" dirty="0" err="1"/>
              <a:t>tepu</a:t>
            </a:r>
            <a:r>
              <a:rPr lang="en-US" dirty="0"/>
              <a:t>…</a:t>
            </a:r>
            <a:endParaRPr lang="en-US" dirty="0"/>
          </a:p>
        </p:txBody>
      </p:sp>
      <p:pic>
        <p:nvPicPr>
          <p:cNvPr id="2050" name="Picture 2" descr="https://www.ucimeshardverom.sk/materialy/zacni/uvod/images/microbit_parts.png/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714391"/>
            <a:ext cx="6157913" cy="339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82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Predná</a:t>
            </a:r>
            <a:r>
              <a:rPr lang="en-US" dirty="0"/>
              <a:t> </a:t>
            </a:r>
            <a:r>
              <a:rPr lang="en-US" dirty="0" err="1"/>
              <a:t>strana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Zástupný objekt pre obsah 3"/>
          <p:cNvSpPr>
            <a:spLocks noGrp="1"/>
          </p:cNvSpPr>
          <p:nvPr>
            <p:ph sz="half" idx="2"/>
          </p:nvPr>
        </p:nvSpPr>
        <p:spPr>
          <a:xfrm>
            <a:off x="1257300" y="1414837"/>
            <a:ext cx="4800600" cy="44906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tlačidlá</a:t>
            </a:r>
            <a:r>
              <a:rPr lang="en-US" dirty="0"/>
              <a:t> – </a:t>
            </a:r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en-US" dirty="0" err="1"/>
              <a:t>má</a:t>
            </a:r>
            <a:r>
              <a:rPr lang="en-US" dirty="0"/>
              <a:t> 2 </a:t>
            </a:r>
            <a:r>
              <a:rPr lang="en-US" dirty="0" err="1"/>
              <a:t>tlačidlá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prednej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, </a:t>
            </a:r>
            <a:r>
              <a:rPr lang="en-US" dirty="0" err="1"/>
              <a:t>ktoré</a:t>
            </a:r>
            <a:r>
              <a:rPr lang="en-US" dirty="0"/>
              <a:t> </a:t>
            </a:r>
            <a:r>
              <a:rPr lang="en-US" dirty="0" err="1"/>
              <a:t>môžeš</a:t>
            </a:r>
            <a:r>
              <a:rPr lang="en-US" dirty="0"/>
              <a:t> </a:t>
            </a:r>
            <a:r>
              <a:rPr lang="en-US" dirty="0" err="1"/>
              <a:t>naprogramovať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, aby </a:t>
            </a:r>
            <a:r>
              <a:rPr lang="en-US" dirty="0" err="1"/>
              <a:t>spúšťal</a:t>
            </a:r>
            <a:r>
              <a:rPr lang="en-US" dirty="0"/>
              <a:t> </a:t>
            </a:r>
            <a:r>
              <a:rPr lang="en-US" dirty="0" err="1"/>
              <a:t>nejakú</a:t>
            </a:r>
            <a:r>
              <a:rPr lang="en-US" dirty="0"/>
              <a:t> </a:t>
            </a:r>
            <a:r>
              <a:rPr lang="en-US" dirty="0" err="1"/>
              <a:t>časť</a:t>
            </a:r>
            <a:r>
              <a:rPr lang="en-US" dirty="0"/>
              <a:t> </a:t>
            </a:r>
            <a:r>
              <a:rPr lang="en-US" dirty="0" err="1"/>
              <a:t>kódu</a:t>
            </a:r>
            <a:r>
              <a:rPr lang="en-US" dirty="0"/>
              <a:t>. :-) </a:t>
            </a:r>
            <a:r>
              <a:rPr lang="en-US" dirty="0" err="1"/>
              <a:t>Tlačidlá</a:t>
            </a:r>
            <a:r>
              <a:rPr lang="en-US" dirty="0"/>
              <a:t> </a:t>
            </a:r>
            <a:r>
              <a:rPr lang="en-US" dirty="0" err="1"/>
              <a:t>sú</a:t>
            </a:r>
            <a:r>
              <a:rPr lang="en-US" dirty="0"/>
              <a:t> </a:t>
            </a:r>
            <a:r>
              <a:rPr lang="en-US" dirty="0" err="1"/>
              <a:t>označené</a:t>
            </a:r>
            <a:r>
              <a:rPr lang="en-US" dirty="0"/>
              <a:t> </a:t>
            </a:r>
            <a:r>
              <a:rPr lang="en-US" dirty="0" err="1"/>
              <a:t>tlačidlami</a:t>
            </a:r>
            <a:r>
              <a:rPr lang="en-US" dirty="0"/>
              <a:t> A </a:t>
            </a:r>
            <a:r>
              <a:rPr lang="en-US" dirty="0" err="1"/>
              <a:t>a</a:t>
            </a:r>
            <a:r>
              <a:rPr lang="en-US" dirty="0"/>
              <a:t> B.</a:t>
            </a:r>
          </a:p>
          <a:p>
            <a:r>
              <a:rPr lang="en-US" dirty="0"/>
              <a:t>5x5 LED </a:t>
            </a:r>
            <a:r>
              <a:rPr lang="en-US" dirty="0" err="1"/>
              <a:t>displej</a:t>
            </a:r>
            <a:r>
              <a:rPr lang="en-US" dirty="0"/>
              <a:t> – 25 </a:t>
            </a:r>
            <a:r>
              <a:rPr lang="en-US" dirty="0" err="1"/>
              <a:t>červených</a:t>
            </a:r>
            <a:r>
              <a:rPr lang="en-US" dirty="0"/>
              <a:t> LED </a:t>
            </a:r>
            <a:r>
              <a:rPr lang="en-US" dirty="0" err="1"/>
              <a:t>diód</a:t>
            </a:r>
            <a:r>
              <a:rPr lang="en-US" dirty="0"/>
              <a:t> </a:t>
            </a:r>
            <a:r>
              <a:rPr lang="en-US" dirty="0" err="1"/>
              <a:t>vieš</a:t>
            </a:r>
            <a:r>
              <a:rPr lang="en-US" dirty="0"/>
              <a:t> </a:t>
            </a:r>
            <a:r>
              <a:rPr lang="en-US" dirty="0" err="1"/>
              <a:t>využiť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zobrazovanie</a:t>
            </a:r>
            <a:r>
              <a:rPr lang="en-US" dirty="0"/>
              <a:t> </a:t>
            </a:r>
            <a:r>
              <a:rPr lang="en-US" dirty="0" err="1"/>
              <a:t>obrázkov</a:t>
            </a:r>
            <a:r>
              <a:rPr lang="en-US" dirty="0"/>
              <a:t>, </a:t>
            </a:r>
            <a:r>
              <a:rPr lang="en-US" dirty="0" err="1"/>
              <a:t>textu</a:t>
            </a:r>
            <a:r>
              <a:rPr lang="en-US" dirty="0"/>
              <a:t> a </a:t>
            </a:r>
            <a:r>
              <a:rPr lang="en-US" dirty="0" err="1"/>
              <a:t>čísel</a:t>
            </a:r>
            <a:r>
              <a:rPr lang="en-US" dirty="0"/>
              <a:t>. </a:t>
            </a:r>
            <a:r>
              <a:rPr lang="en-US" dirty="0" err="1"/>
              <a:t>Zároveň</a:t>
            </a:r>
            <a:r>
              <a:rPr lang="en-US" dirty="0"/>
              <a:t> ale </a:t>
            </a:r>
            <a:r>
              <a:rPr lang="en-US" dirty="0" err="1"/>
              <a:t>slúžia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senzor</a:t>
            </a:r>
            <a:r>
              <a:rPr lang="en-US" dirty="0"/>
              <a:t> – </a:t>
            </a:r>
            <a:r>
              <a:rPr lang="en-US" dirty="0" err="1"/>
              <a:t>môžeš</a:t>
            </a:r>
            <a:r>
              <a:rPr lang="en-US" dirty="0"/>
              <a:t> </a:t>
            </a:r>
            <a:r>
              <a:rPr lang="en-US" dirty="0" err="1"/>
              <a:t>nimi</a:t>
            </a:r>
            <a:r>
              <a:rPr lang="en-US" dirty="0"/>
              <a:t> </a:t>
            </a:r>
            <a:r>
              <a:rPr lang="en-US" dirty="0" err="1"/>
              <a:t>merať</a:t>
            </a:r>
            <a:r>
              <a:rPr lang="en-US" dirty="0"/>
              <a:t> </a:t>
            </a:r>
            <a:r>
              <a:rPr lang="en-US" dirty="0" err="1"/>
              <a:t>intenzitu</a:t>
            </a:r>
            <a:r>
              <a:rPr lang="en-US" dirty="0"/>
              <a:t> </a:t>
            </a:r>
            <a:r>
              <a:rPr lang="en-US" dirty="0" err="1"/>
              <a:t>svetla</a:t>
            </a:r>
            <a:r>
              <a:rPr lang="en-US" dirty="0"/>
              <a:t>, </a:t>
            </a:r>
            <a:r>
              <a:rPr lang="en-US" dirty="0" err="1"/>
              <a:t>ktoré</a:t>
            </a:r>
            <a:r>
              <a:rPr lang="en-US" dirty="0"/>
              <a:t> </a:t>
            </a:r>
            <a:r>
              <a:rPr lang="en-US" dirty="0" err="1"/>
              <a:t>dopadá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micro:bit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10" name="Zástupný objekt pre obsah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07" y="1414836"/>
            <a:ext cx="4355690" cy="5275459"/>
          </a:xfrm>
        </p:spPr>
      </p:pic>
    </p:spTree>
    <p:extLst>
      <p:ext uri="{BB962C8B-B14F-4D97-AF65-F5344CB8AC3E}">
        <p14:creationId xmlns:p14="http://schemas.microsoft.com/office/powerpoint/2010/main" val="284576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Zadná strana</a:t>
            </a:r>
            <a:endParaRPr lang="en-US" dirty="0"/>
          </a:p>
        </p:txBody>
      </p:sp>
      <p:sp>
        <p:nvSpPr>
          <p:cNvPr id="6" name="Zástupný objekt pre obsah 5"/>
          <p:cNvSpPr>
            <a:spLocks noGrp="1"/>
          </p:cNvSpPr>
          <p:nvPr>
            <p:ph sz="quarter" idx="4"/>
          </p:nvPr>
        </p:nvSpPr>
        <p:spPr>
          <a:xfrm>
            <a:off x="6624828" y="1874517"/>
            <a:ext cx="4800600" cy="4525632"/>
          </a:xfrm>
        </p:spPr>
        <p:txBody>
          <a:bodyPr>
            <a:normAutofit fontScale="55000" lnSpcReduction="20000"/>
          </a:bodyPr>
          <a:lstStyle/>
          <a:p>
            <a:r>
              <a:rPr lang="en-US" sz="2200" b="1" dirty="0" err="1" smtClean="0"/>
              <a:t>Anténa</a:t>
            </a:r>
            <a:r>
              <a:rPr lang="en-US" sz="2200" dirty="0"/>
              <a:t> – </a:t>
            </a:r>
            <a:r>
              <a:rPr lang="en-US" sz="2200" dirty="0" err="1"/>
              <a:t>micro:bit</a:t>
            </a:r>
            <a:r>
              <a:rPr lang="en-US" sz="2200" dirty="0"/>
              <a:t> vie </a:t>
            </a:r>
            <a:r>
              <a:rPr lang="en-US" sz="2200" dirty="0" err="1"/>
              <a:t>komunikovať</a:t>
            </a:r>
            <a:r>
              <a:rPr lang="en-US" sz="2200" dirty="0"/>
              <a:t> </a:t>
            </a:r>
            <a:r>
              <a:rPr lang="en-US" sz="2200" dirty="0" err="1"/>
              <a:t>dvoma</a:t>
            </a:r>
            <a:r>
              <a:rPr lang="en-US" sz="2200" dirty="0"/>
              <a:t> </a:t>
            </a:r>
            <a:r>
              <a:rPr lang="en-US" sz="2200" dirty="0" err="1"/>
              <a:t>spôsobmi</a:t>
            </a:r>
            <a:r>
              <a:rPr lang="en-US" sz="2200" dirty="0"/>
              <a:t> – </a:t>
            </a:r>
            <a:r>
              <a:rPr lang="en-US" sz="2200" dirty="0" err="1"/>
              <a:t>buď</a:t>
            </a:r>
            <a:r>
              <a:rPr lang="en-US" sz="2200" dirty="0"/>
              <a:t> s </a:t>
            </a:r>
            <a:r>
              <a:rPr lang="en-US" sz="2200" dirty="0" err="1"/>
              <a:t>ďalšími</a:t>
            </a:r>
            <a:r>
              <a:rPr lang="en-US" sz="2200" dirty="0"/>
              <a:t> </a:t>
            </a:r>
            <a:r>
              <a:rPr lang="en-US" sz="2200" dirty="0" err="1"/>
              <a:t>micro:bitmi</a:t>
            </a:r>
            <a:r>
              <a:rPr lang="en-US" sz="2200" dirty="0"/>
              <a:t> </a:t>
            </a:r>
            <a:r>
              <a:rPr lang="en-US" sz="2200" dirty="0" err="1"/>
              <a:t>pomocou</a:t>
            </a:r>
            <a:r>
              <a:rPr lang="en-US" sz="2200" dirty="0"/>
              <a:t> </a:t>
            </a:r>
            <a:r>
              <a:rPr lang="en-US" sz="2200" dirty="0" err="1"/>
              <a:t>rádiovej</a:t>
            </a:r>
            <a:r>
              <a:rPr lang="en-US" sz="2200" dirty="0"/>
              <a:t> </a:t>
            </a:r>
            <a:r>
              <a:rPr lang="en-US" sz="2200" dirty="0" err="1"/>
              <a:t>komunikácie</a:t>
            </a:r>
            <a:r>
              <a:rPr lang="en-US" sz="2200" dirty="0"/>
              <a:t>, </a:t>
            </a:r>
            <a:r>
              <a:rPr lang="en-US" sz="2200" dirty="0" err="1"/>
              <a:t>alebo</a:t>
            </a:r>
            <a:r>
              <a:rPr lang="en-US" sz="2200" dirty="0"/>
              <a:t> s </a:t>
            </a:r>
            <a:r>
              <a:rPr lang="en-US" sz="2200" dirty="0" err="1"/>
              <a:t>inými</a:t>
            </a:r>
            <a:r>
              <a:rPr lang="en-US" sz="2200" dirty="0"/>
              <a:t> </a:t>
            </a:r>
            <a:r>
              <a:rPr lang="en-US" sz="2200" dirty="0" err="1"/>
              <a:t>zariadeniami</a:t>
            </a:r>
            <a:r>
              <a:rPr lang="en-US" sz="2200" dirty="0"/>
              <a:t> </a:t>
            </a:r>
            <a:r>
              <a:rPr lang="en-US" sz="2200" dirty="0" err="1"/>
              <a:t>pomocou</a:t>
            </a:r>
            <a:r>
              <a:rPr lang="en-US" sz="2200" dirty="0"/>
              <a:t> Bluetooth. </a:t>
            </a:r>
            <a:r>
              <a:rPr lang="en-US" sz="2200" dirty="0" err="1"/>
              <a:t>Klasické</a:t>
            </a:r>
            <a:r>
              <a:rPr lang="en-US" sz="2200" dirty="0"/>
              <a:t> </a:t>
            </a:r>
            <a:r>
              <a:rPr lang="en-US" sz="2200" dirty="0" err="1"/>
              <a:t>rádio</a:t>
            </a:r>
            <a:r>
              <a:rPr lang="en-US" sz="2200" dirty="0"/>
              <a:t> </a:t>
            </a:r>
            <a:r>
              <a:rPr lang="en-US" sz="2200" dirty="0" err="1"/>
              <a:t>si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ňom</a:t>
            </a:r>
            <a:r>
              <a:rPr lang="en-US" sz="2200" dirty="0"/>
              <a:t> ale </a:t>
            </a:r>
            <a:r>
              <a:rPr lang="en-US" sz="2200" dirty="0" err="1"/>
              <a:t>nenaladíš</a:t>
            </a:r>
            <a:r>
              <a:rPr lang="en-US" sz="2200" dirty="0"/>
              <a:t>. :-(</a:t>
            </a:r>
          </a:p>
          <a:p>
            <a:r>
              <a:rPr lang="en-US" sz="2200" b="1" dirty="0" err="1"/>
              <a:t>Procesor</a:t>
            </a:r>
            <a:r>
              <a:rPr lang="en-US" sz="2200" dirty="0"/>
              <a:t> – </a:t>
            </a:r>
            <a:r>
              <a:rPr lang="en-US" sz="2200" dirty="0" err="1"/>
              <a:t>mozgom</a:t>
            </a:r>
            <a:r>
              <a:rPr lang="en-US" sz="2200" dirty="0"/>
              <a:t> </a:t>
            </a:r>
            <a:r>
              <a:rPr lang="en-US" sz="2200" dirty="0" err="1"/>
              <a:t>celého</a:t>
            </a:r>
            <a:r>
              <a:rPr lang="en-US" sz="2200" dirty="0"/>
              <a:t> </a:t>
            </a:r>
            <a:r>
              <a:rPr lang="en-US" sz="2200" dirty="0" err="1"/>
              <a:t>micro:bitu</a:t>
            </a:r>
            <a:r>
              <a:rPr lang="en-US" sz="2200" dirty="0"/>
              <a:t> je </a:t>
            </a:r>
            <a:r>
              <a:rPr lang="en-US" sz="2200" dirty="0" err="1"/>
              <a:t>procesor</a:t>
            </a:r>
            <a:r>
              <a:rPr lang="en-US" sz="2200" dirty="0"/>
              <a:t>, </a:t>
            </a:r>
            <a:r>
              <a:rPr lang="en-US" sz="2200" dirty="0" err="1"/>
              <a:t>ktorý</a:t>
            </a:r>
            <a:r>
              <a:rPr lang="en-US" sz="2200" dirty="0"/>
              <a:t> </a:t>
            </a:r>
            <a:r>
              <a:rPr lang="en-US" sz="2200" dirty="0" err="1"/>
              <a:t>vykonáva</a:t>
            </a:r>
            <a:r>
              <a:rPr lang="en-US" sz="2200" dirty="0"/>
              <a:t> </a:t>
            </a:r>
            <a:r>
              <a:rPr lang="en-US" sz="2200" dirty="0" err="1"/>
              <a:t>kód</a:t>
            </a:r>
            <a:r>
              <a:rPr lang="en-US" sz="2200" dirty="0"/>
              <a:t>, </a:t>
            </a:r>
            <a:r>
              <a:rPr lang="en-US" sz="2200" dirty="0" err="1"/>
              <a:t>ktorý</a:t>
            </a:r>
            <a:r>
              <a:rPr lang="en-US" sz="2200" dirty="0"/>
              <a:t> </a:t>
            </a:r>
            <a:r>
              <a:rPr lang="en-US" sz="2200" dirty="0" err="1"/>
              <a:t>naň</a:t>
            </a:r>
            <a:r>
              <a:rPr lang="en-US" sz="2200" dirty="0"/>
              <a:t> </a:t>
            </a:r>
            <a:r>
              <a:rPr lang="en-US" sz="2200" dirty="0" err="1"/>
              <a:t>nahráme</a:t>
            </a:r>
            <a:r>
              <a:rPr lang="en-US" sz="2200" dirty="0"/>
              <a:t>. </a:t>
            </a:r>
            <a:r>
              <a:rPr lang="en-US" sz="2200" dirty="0" err="1"/>
              <a:t>Obsahuje</a:t>
            </a:r>
            <a:r>
              <a:rPr lang="en-US" sz="2200" dirty="0"/>
              <a:t> </a:t>
            </a:r>
            <a:r>
              <a:rPr lang="en-US" sz="2200" dirty="0" err="1"/>
              <a:t>aj</a:t>
            </a:r>
            <a:r>
              <a:rPr lang="en-US" sz="2200" dirty="0"/>
              <a:t> </a:t>
            </a:r>
            <a:r>
              <a:rPr lang="en-US" sz="2200" dirty="0" err="1"/>
              <a:t>zabudovaný</a:t>
            </a:r>
            <a:r>
              <a:rPr lang="en-US" sz="2200" dirty="0"/>
              <a:t> </a:t>
            </a:r>
            <a:r>
              <a:rPr lang="en-US" sz="2200" dirty="0" err="1"/>
              <a:t>teplomer</a:t>
            </a:r>
            <a:r>
              <a:rPr lang="en-US" sz="2200" dirty="0"/>
              <a:t>, </a:t>
            </a:r>
            <a:r>
              <a:rPr lang="en-US" sz="2200" dirty="0" err="1"/>
              <a:t>ktorý</a:t>
            </a:r>
            <a:r>
              <a:rPr lang="en-US" sz="2200" dirty="0"/>
              <a:t> ale </a:t>
            </a:r>
            <a:r>
              <a:rPr lang="en-US" sz="2200" dirty="0" err="1"/>
              <a:t>nemeria</a:t>
            </a:r>
            <a:r>
              <a:rPr lang="en-US" sz="2200" dirty="0"/>
              <a:t> </a:t>
            </a:r>
            <a:r>
              <a:rPr lang="en-US" sz="2200" dirty="0" err="1"/>
              <a:t>teplotu</a:t>
            </a:r>
            <a:r>
              <a:rPr lang="en-US" sz="2200" dirty="0"/>
              <a:t> </a:t>
            </a:r>
            <a:r>
              <a:rPr lang="en-US" sz="2200" dirty="0" err="1"/>
              <a:t>prostredia</a:t>
            </a:r>
            <a:r>
              <a:rPr lang="en-US" sz="2200" dirty="0"/>
              <a:t>, ale </a:t>
            </a:r>
            <a:r>
              <a:rPr lang="en-US" sz="2200" dirty="0" err="1"/>
              <a:t>teplotu</a:t>
            </a:r>
            <a:r>
              <a:rPr lang="en-US" sz="2200" dirty="0"/>
              <a:t> </a:t>
            </a:r>
            <a:r>
              <a:rPr lang="en-US" sz="2200" dirty="0" err="1"/>
              <a:t>procesora</a:t>
            </a:r>
            <a:r>
              <a:rPr lang="en-US" sz="2200" dirty="0"/>
              <a:t>.</a:t>
            </a:r>
          </a:p>
          <a:p>
            <a:r>
              <a:rPr lang="en-US" sz="2200" b="1" dirty="0"/>
              <a:t>RESET </a:t>
            </a:r>
            <a:r>
              <a:rPr lang="en-US" sz="2200" b="1" dirty="0" err="1"/>
              <a:t>tlačidlo</a:t>
            </a:r>
            <a:r>
              <a:rPr lang="en-US" sz="2200" dirty="0"/>
              <a:t> – </a:t>
            </a:r>
            <a:r>
              <a:rPr lang="en-US" sz="2200" dirty="0" err="1"/>
              <a:t>toto</a:t>
            </a:r>
            <a:r>
              <a:rPr lang="en-US" sz="2200" dirty="0"/>
              <a:t> </a:t>
            </a:r>
            <a:r>
              <a:rPr lang="en-US" sz="2200" dirty="0" err="1"/>
              <a:t>tlačidlo</a:t>
            </a:r>
            <a:r>
              <a:rPr lang="en-US" sz="2200" dirty="0"/>
              <a:t> </a:t>
            </a:r>
            <a:r>
              <a:rPr lang="en-US" sz="2200" dirty="0" err="1"/>
              <a:t>reštartuje</a:t>
            </a:r>
            <a:r>
              <a:rPr lang="en-US" sz="2200" dirty="0"/>
              <a:t> </a:t>
            </a:r>
            <a:r>
              <a:rPr lang="en-US" sz="2200" dirty="0" err="1"/>
              <a:t>micro:bit</a:t>
            </a:r>
            <a:r>
              <a:rPr lang="en-US" sz="2200" dirty="0"/>
              <a:t> a </a:t>
            </a:r>
            <a:r>
              <a:rPr lang="en-US" sz="2200" dirty="0" err="1"/>
              <a:t>spustí</a:t>
            </a:r>
            <a:r>
              <a:rPr lang="en-US" sz="2200" dirty="0"/>
              <a:t> </a:t>
            </a:r>
            <a:r>
              <a:rPr lang="en-US" sz="2200" dirty="0" err="1"/>
              <a:t>nahratý</a:t>
            </a:r>
            <a:r>
              <a:rPr lang="en-US" sz="2200" dirty="0"/>
              <a:t> program od </a:t>
            </a:r>
            <a:r>
              <a:rPr lang="en-US" sz="2200" dirty="0" err="1"/>
              <a:t>začiatku</a:t>
            </a:r>
            <a:r>
              <a:rPr lang="en-US" sz="2200" dirty="0"/>
              <a:t>.</a:t>
            </a:r>
          </a:p>
          <a:p>
            <a:r>
              <a:rPr lang="en-US" sz="2200" b="1" dirty="0"/>
              <a:t>micro USB </a:t>
            </a:r>
            <a:r>
              <a:rPr lang="en-US" sz="2200" b="1" dirty="0" err="1"/>
              <a:t>konektor</a:t>
            </a:r>
            <a:r>
              <a:rPr lang="en-US" sz="2200" dirty="0"/>
              <a:t> – </a:t>
            </a:r>
            <a:r>
              <a:rPr lang="en-US" sz="2200" dirty="0" err="1"/>
              <a:t>slúži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nahrávanie</a:t>
            </a:r>
            <a:r>
              <a:rPr lang="en-US" sz="2200" dirty="0"/>
              <a:t> </a:t>
            </a:r>
            <a:r>
              <a:rPr lang="en-US" sz="2200" dirty="0" err="1"/>
              <a:t>programov</a:t>
            </a:r>
            <a:r>
              <a:rPr lang="en-US" sz="2200" dirty="0"/>
              <a:t> do </a:t>
            </a:r>
            <a:r>
              <a:rPr lang="en-US" sz="2200" dirty="0" err="1"/>
              <a:t>micro:bitu</a:t>
            </a:r>
            <a:r>
              <a:rPr lang="en-US" sz="2200" dirty="0"/>
              <a:t> a </a:t>
            </a:r>
            <a:r>
              <a:rPr lang="en-US" sz="2200" dirty="0" err="1"/>
              <a:t>aj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napájanie</a:t>
            </a:r>
            <a:r>
              <a:rPr lang="en-US" sz="2200" dirty="0"/>
              <a:t>, aby </a:t>
            </a:r>
            <a:r>
              <a:rPr lang="en-US" sz="2200" dirty="0" err="1"/>
              <a:t>sme</a:t>
            </a:r>
            <a:r>
              <a:rPr lang="en-US" sz="2200" dirty="0"/>
              <a:t> </a:t>
            </a:r>
            <a:r>
              <a:rPr lang="en-US" sz="2200" dirty="0" err="1"/>
              <a:t>nemuseli</a:t>
            </a:r>
            <a:r>
              <a:rPr lang="en-US" sz="2200" dirty="0"/>
              <a:t> </a:t>
            </a:r>
            <a:r>
              <a:rPr lang="en-US" sz="2200" dirty="0" err="1"/>
              <a:t>míňať</a:t>
            </a:r>
            <a:r>
              <a:rPr lang="en-US" sz="2200" dirty="0"/>
              <a:t> </a:t>
            </a:r>
            <a:r>
              <a:rPr lang="en-US" sz="2200" dirty="0" err="1"/>
              <a:t>batérie</a:t>
            </a:r>
            <a:r>
              <a:rPr lang="en-US" sz="2200" dirty="0"/>
              <a:t>.</a:t>
            </a:r>
          </a:p>
          <a:p>
            <a:r>
              <a:rPr lang="en-US" sz="2200" b="1" dirty="0" err="1"/>
              <a:t>Jedna</a:t>
            </a:r>
            <a:r>
              <a:rPr lang="en-US" sz="2200" b="1" dirty="0"/>
              <a:t> </a:t>
            </a:r>
            <a:r>
              <a:rPr lang="en-US" sz="2200" b="1" dirty="0" err="1"/>
              <a:t>žltá</a:t>
            </a:r>
            <a:r>
              <a:rPr lang="en-US" sz="2200" b="1" dirty="0"/>
              <a:t> LED </a:t>
            </a:r>
            <a:r>
              <a:rPr lang="en-US" sz="2200" b="1" dirty="0" err="1"/>
              <a:t>dióda</a:t>
            </a:r>
            <a:r>
              <a:rPr lang="en-US" sz="2200" dirty="0"/>
              <a:t> – </a:t>
            </a:r>
            <a:r>
              <a:rPr lang="en-US" sz="2200" dirty="0" err="1"/>
              <a:t>indikuje</a:t>
            </a:r>
            <a:r>
              <a:rPr lang="en-US" sz="2200" dirty="0"/>
              <a:t>, </a:t>
            </a:r>
            <a:r>
              <a:rPr lang="en-US" sz="2200" dirty="0" err="1"/>
              <a:t>že</a:t>
            </a:r>
            <a:r>
              <a:rPr lang="en-US" sz="2200" dirty="0"/>
              <a:t> </a:t>
            </a:r>
            <a:r>
              <a:rPr lang="en-US" sz="2200" dirty="0" err="1"/>
              <a:t>micro:bit</a:t>
            </a:r>
            <a:r>
              <a:rPr lang="en-US" sz="2200" dirty="0"/>
              <a:t> je </a:t>
            </a:r>
            <a:r>
              <a:rPr lang="en-US" sz="2200" dirty="0" err="1"/>
              <a:t>pripojený</a:t>
            </a:r>
            <a:r>
              <a:rPr lang="en-US" sz="2200" dirty="0"/>
              <a:t> k </a:t>
            </a:r>
            <a:r>
              <a:rPr lang="en-US" sz="2200" dirty="0" err="1"/>
              <a:t>počítaču</a:t>
            </a:r>
            <a:r>
              <a:rPr lang="en-US" sz="2200" dirty="0"/>
              <a:t> </a:t>
            </a:r>
            <a:r>
              <a:rPr lang="en-US" sz="2200" dirty="0" err="1"/>
              <a:t>cez</a:t>
            </a:r>
            <a:r>
              <a:rPr lang="en-US" sz="2200" dirty="0"/>
              <a:t> USB </a:t>
            </a:r>
            <a:r>
              <a:rPr lang="en-US" sz="2200" dirty="0" err="1"/>
              <a:t>kábel</a:t>
            </a:r>
            <a:r>
              <a:rPr lang="en-US" sz="2200" dirty="0"/>
              <a:t>, a </a:t>
            </a:r>
            <a:r>
              <a:rPr lang="en-US" sz="2200" dirty="0" err="1"/>
              <a:t>pri</a:t>
            </a:r>
            <a:r>
              <a:rPr lang="en-US" sz="2200" dirty="0"/>
              <a:t> </a:t>
            </a:r>
            <a:r>
              <a:rPr lang="en-US" sz="2200" dirty="0" err="1"/>
              <a:t>nahrávaní</a:t>
            </a:r>
            <a:r>
              <a:rPr lang="en-US" sz="2200" dirty="0"/>
              <a:t> </a:t>
            </a:r>
            <a:r>
              <a:rPr lang="en-US" sz="2200" dirty="0" err="1"/>
              <a:t>programu</a:t>
            </a:r>
            <a:r>
              <a:rPr lang="en-US" sz="2200" dirty="0"/>
              <a:t> </a:t>
            </a:r>
            <a:r>
              <a:rPr lang="en-US" sz="2200" dirty="0" err="1"/>
              <a:t>bliká</a:t>
            </a:r>
            <a:r>
              <a:rPr lang="en-US" sz="2200" dirty="0"/>
              <a:t>.</a:t>
            </a:r>
          </a:p>
          <a:p>
            <a:r>
              <a:rPr lang="en-US" sz="2200" b="1" dirty="0" err="1"/>
              <a:t>Konektor</a:t>
            </a:r>
            <a:r>
              <a:rPr lang="en-US" sz="2200" b="1" dirty="0"/>
              <a:t> </a:t>
            </a:r>
            <a:r>
              <a:rPr lang="en-US" sz="2200" b="1" dirty="0" err="1"/>
              <a:t>batérie</a:t>
            </a:r>
            <a:r>
              <a:rPr lang="en-US" sz="2200" dirty="0"/>
              <a:t> – </a:t>
            </a:r>
            <a:r>
              <a:rPr lang="en-US" sz="2200" dirty="0" err="1"/>
              <a:t>namiesto</a:t>
            </a:r>
            <a:r>
              <a:rPr lang="en-US" sz="2200" dirty="0"/>
              <a:t> USB </a:t>
            </a:r>
            <a:r>
              <a:rPr lang="en-US" sz="2200" dirty="0" err="1"/>
              <a:t>kábla</a:t>
            </a:r>
            <a:r>
              <a:rPr lang="en-US" sz="2200" dirty="0"/>
              <a:t> </a:t>
            </a:r>
            <a:r>
              <a:rPr lang="en-US" sz="2200" dirty="0" err="1"/>
              <a:t>môžeme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napájanie</a:t>
            </a:r>
            <a:r>
              <a:rPr lang="en-US" sz="2200" dirty="0"/>
              <a:t> </a:t>
            </a:r>
            <a:r>
              <a:rPr lang="en-US" sz="2200" dirty="0" err="1"/>
              <a:t>micro:bitu</a:t>
            </a:r>
            <a:r>
              <a:rPr lang="en-US" sz="2200" dirty="0"/>
              <a:t> </a:t>
            </a:r>
            <a:r>
              <a:rPr lang="en-US" sz="2200" dirty="0" err="1"/>
              <a:t>použiť</a:t>
            </a:r>
            <a:r>
              <a:rPr lang="en-US" sz="2200" dirty="0"/>
              <a:t> </a:t>
            </a:r>
            <a:r>
              <a:rPr lang="en-US" sz="2200" dirty="0" err="1"/>
              <a:t>aj</a:t>
            </a:r>
            <a:r>
              <a:rPr lang="en-US" sz="2200" dirty="0"/>
              <a:t> </a:t>
            </a:r>
            <a:r>
              <a:rPr lang="en-US" sz="2200" dirty="0" err="1"/>
              <a:t>dve</a:t>
            </a:r>
            <a:r>
              <a:rPr lang="en-US" sz="2200" dirty="0"/>
              <a:t> AAA </a:t>
            </a:r>
            <a:r>
              <a:rPr lang="en-US" sz="2200" dirty="0" err="1"/>
              <a:t>batérie</a:t>
            </a:r>
            <a:r>
              <a:rPr lang="en-US" sz="2200" dirty="0"/>
              <a:t>, </a:t>
            </a:r>
            <a:r>
              <a:rPr lang="en-US" sz="2200" dirty="0" err="1"/>
              <a:t>ktoré</a:t>
            </a:r>
            <a:r>
              <a:rPr lang="en-US" sz="2200" dirty="0"/>
              <a:t> </a:t>
            </a:r>
            <a:r>
              <a:rPr lang="en-US" sz="2200" dirty="0" err="1"/>
              <a:t>pripojíme</a:t>
            </a:r>
            <a:r>
              <a:rPr lang="en-US" sz="2200" dirty="0"/>
              <a:t> k </a:t>
            </a:r>
            <a:r>
              <a:rPr lang="en-US" sz="2200" dirty="0" err="1"/>
              <a:t>micro:bitu</a:t>
            </a:r>
            <a:r>
              <a:rPr lang="en-US" sz="2200" dirty="0"/>
              <a:t> </a:t>
            </a:r>
            <a:r>
              <a:rPr lang="en-US" sz="2200" dirty="0" err="1"/>
              <a:t>pomocou</a:t>
            </a:r>
            <a:r>
              <a:rPr lang="en-US" sz="2200" dirty="0"/>
              <a:t> </a:t>
            </a:r>
            <a:r>
              <a:rPr lang="en-US" sz="2200" dirty="0" err="1"/>
              <a:t>špeciálneho</a:t>
            </a:r>
            <a:r>
              <a:rPr lang="en-US" sz="2200" dirty="0"/>
              <a:t> </a:t>
            </a:r>
            <a:r>
              <a:rPr lang="en-US" sz="2200" dirty="0" err="1"/>
              <a:t>konektora</a:t>
            </a:r>
            <a:r>
              <a:rPr lang="en-US" sz="2200" dirty="0"/>
              <a:t> – </a:t>
            </a:r>
            <a:r>
              <a:rPr lang="en-US" sz="2200" dirty="0" err="1"/>
              <a:t>tým</a:t>
            </a:r>
            <a:r>
              <a:rPr lang="en-US" sz="2200" dirty="0"/>
              <a:t> </a:t>
            </a:r>
            <a:r>
              <a:rPr lang="en-US" sz="2200" dirty="0" err="1"/>
              <a:t>pádom</a:t>
            </a:r>
            <a:r>
              <a:rPr lang="en-US" sz="2200" dirty="0"/>
              <a:t> </a:t>
            </a:r>
            <a:r>
              <a:rPr lang="en-US" sz="2200" dirty="0" err="1"/>
              <a:t>môžeš</a:t>
            </a:r>
            <a:r>
              <a:rPr lang="en-US" sz="2200" dirty="0"/>
              <a:t> </a:t>
            </a:r>
            <a:r>
              <a:rPr lang="en-US" sz="2200" dirty="0" err="1"/>
              <a:t>svoj</a:t>
            </a:r>
            <a:r>
              <a:rPr lang="en-US" sz="2200" dirty="0"/>
              <a:t> </a:t>
            </a:r>
            <a:r>
              <a:rPr lang="en-US" sz="2200" dirty="0" err="1"/>
              <a:t>micro:bit</a:t>
            </a:r>
            <a:r>
              <a:rPr lang="en-US" sz="2200" dirty="0"/>
              <a:t> </a:t>
            </a:r>
            <a:r>
              <a:rPr lang="en-US" sz="2200" dirty="0" err="1"/>
              <a:t>zobrať</a:t>
            </a:r>
            <a:r>
              <a:rPr lang="en-US" sz="2200" dirty="0"/>
              <a:t> von z </a:t>
            </a:r>
            <a:r>
              <a:rPr lang="en-US" sz="2200" dirty="0" err="1"/>
              <a:t>domu</a:t>
            </a:r>
            <a:r>
              <a:rPr lang="en-US" sz="2200" dirty="0"/>
              <a:t>.</a:t>
            </a:r>
          </a:p>
          <a:p>
            <a:r>
              <a:rPr lang="en-US" sz="2200" b="1" dirty="0" err="1"/>
              <a:t>Kompas</a:t>
            </a:r>
            <a:r>
              <a:rPr lang="en-US" sz="2200" dirty="0"/>
              <a:t> – </a:t>
            </a:r>
            <a:r>
              <a:rPr lang="en-US" sz="2200" dirty="0" err="1"/>
              <a:t>magnetický</a:t>
            </a:r>
            <a:r>
              <a:rPr lang="en-US" sz="2200" dirty="0"/>
              <a:t> </a:t>
            </a:r>
            <a:r>
              <a:rPr lang="en-US" sz="2200" dirty="0" err="1"/>
              <a:t>senzor</a:t>
            </a:r>
            <a:r>
              <a:rPr lang="en-US" sz="2200" dirty="0"/>
              <a:t> </a:t>
            </a:r>
            <a:r>
              <a:rPr lang="en-US" sz="2200" dirty="0" err="1"/>
              <a:t>meria</a:t>
            </a:r>
            <a:r>
              <a:rPr lang="en-US" sz="2200" dirty="0"/>
              <a:t> </a:t>
            </a:r>
            <a:r>
              <a:rPr lang="en-US" sz="2200" dirty="0" err="1"/>
              <a:t>silu</a:t>
            </a:r>
            <a:r>
              <a:rPr lang="en-US" sz="2200" dirty="0"/>
              <a:t> </a:t>
            </a:r>
            <a:r>
              <a:rPr lang="en-US" sz="2200" dirty="0" err="1"/>
              <a:t>magnetického</a:t>
            </a:r>
            <a:r>
              <a:rPr lang="en-US" sz="2200" dirty="0"/>
              <a:t> </a:t>
            </a:r>
            <a:r>
              <a:rPr lang="en-US" sz="2200" dirty="0" err="1"/>
              <a:t>poľa</a:t>
            </a:r>
            <a:r>
              <a:rPr lang="en-US" sz="2200" dirty="0"/>
              <a:t> a </a:t>
            </a:r>
            <a:r>
              <a:rPr lang="en-US" sz="2200" dirty="0" err="1"/>
              <a:t>okrem</a:t>
            </a:r>
            <a:r>
              <a:rPr lang="en-US" sz="2200" dirty="0"/>
              <a:t> </a:t>
            </a:r>
            <a:r>
              <a:rPr lang="en-US" sz="2200" dirty="0" err="1"/>
              <a:t>svetových</a:t>
            </a:r>
            <a:r>
              <a:rPr lang="en-US" sz="2200" dirty="0"/>
              <a:t> </a:t>
            </a:r>
            <a:r>
              <a:rPr lang="en-US" sz="2200" dirty="0" err="1"/>
              <a:t>strán</a:t>
            </a:r>
            <a:r>
              <a:rPr lang="en-US" sz="2200" dirty="0"/>
              <a:t> </a:t>
            </a:r>
            <a:r>
              <a:rPr lang="en-US" sz="2200" dirty="0" err="1"/>
              <a:t>ním</a:t>
            </a:r>
            <a:r>
              <a:rPr lang="en-US" sz="2200" dirty="0"/>
              <a:t> </a:t>
            </a:r>
            <a:r>
              <a:rPr lang="en-US" sz="2200" dirty="0" err="1"/>
              <a:t>dokážeš</a:t>
            </a:r>
            <a:r>
              <a:rPr lang="en-US" sz="2200" dirty="0"/>
              <a:t> </a:t>
            </a:r>
            <a:r>
              <a:rPr lang="en-US" sz="2200" dirty="0" err="1"/>
              <a:t>určiť</a:t>
            </a:r>
            <a:r>
              <a:rPr lang="en-US" sz="2200" dirty="0"/>
              <a:t>, </a:t>
            </a:r>
            <a:r>
              <a:rPr lang="en-US" sz="2200" dirty="0" err="1"/>
              <a:t>či</a:t>
            </a:r>
            <a:r>
              <a:rPr lang="en-US" sz="2200" dirty="0"/>
              <a:t> je v </a:t>
            </a:r>
            <a:r>
              <a:rPr lang="en-US" sz="2200" dirty="0" err="1"/>
              <a:t>blízkosti</a:t>
            </a:r>
            <a:r>
              <a:rPr lang="en-US" sz="2200" dirty="0"/>
              <a:t> magnet.</a:t>
            </a:r>
          </a:p>
          <a:p>
            <a:r>
              <a:rPr lang="en-US" sz="2200" b="1" dirty="0" err="1"/>
              <a:t>Akcelerometer</a:t>
            </a:r>
            <a:r>
              <a:rPr lang="en-US" sz="2200" dirty="0"/>
              <a:t> – </a:t>
            </a:r>
            <a:r>
              <a:rPr lang="en-US" sz="2200" dirty="0" err="1"/>
              <a:t>sníma</a:t>
            </a:r>
            <a:r>
              <a:rPr lang="en-US" sz="2200" dirty="0"/>
              <a:t> </a:t>
            </a:r>
            <a:r>
              <a:rPr lang="en-US" sz="2200" dirty="0" err="1"/>
              <a:t>naklonenie</a:t>
            </a:r>
            <a:r>
              <a:rPr lang="en-US" sz="2200" dirty="0"/>
              <a:t> a </a:t>
            </a:r>
            <a:r>
              <a:rPr lang="en-US" sz="2200" dirty="0" err="1"/>
              <a:t>pohyby</a:t>
            </a:r>
            <a:r>
              <a:rPr lang="en-US" sz="2200" dirty="0"/>
              <a:t> </a:t>
            </a:r>
            <a:r>
              <a:rPr lang="en-US" sz="2200" dirty="0" err="1"/>
              <a:t>micro:bitu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pic>
        <p:nvPicPr>
          <p:cNvPr id="6146" name="Picture 2" descr="BBC micro:bit micro-controller with motion detection, compass, LED ..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53" y="1874517"/>
            <a:ext cx="4039369" cy="40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772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37884" y="221224"/>
            <a:ext cx="3092115" cy="1196671"/>
          </a:xfrm>
        </p:spPr>
        <p:txBody>
          <a:bodyPr/>
          <a:lstStyle/>
          <a:p>
            <a:r>
              <a:rPr lang="en-US" dirty="0" err="1"/>
              <a:t>Vstupno</a:t>
            </a:r>
            <a:r>
              <a:rPr lang="en-US" dirty="0"/>
              <a:t>/</a:t>
            </a:r>
            <a:r>
              <a:rPr lang="en-US" dirty="0" err="1"/>
              <a:t>výstupné</a:t>
            </a:r>
            <a:r>
              <a:rPr lang="en-US" dirty="0"/>
              <a:t> </a:t>
            </a:r>
            <a:r>
              <a:rPr lang="en-US" dirty="0" err="1"/>
              <a:t>piny</a:t>
            </a:r>
            <a:endParaRPr lang="en-US" dirty="0"/>
          </a:p>
        </p:txBody>
      </p:sp>
      <p:sp>
        <p:nvSpPr>
          <p:cNvPr id="4" name="Zástupný objekt pre text 3"/>
          <p:cNvSpPr>
            <a:spLocks noGrp="1"/>
          </p:cNvSpPr>
          <p:nvPr>
            <p:ph type="body" sz="half" idx="2"/>
          </p:nvPr>
        </p:nvSpPr>
        <p:spPr>
          <a:xfrm>
            <a:off x="8337885" y="1543665"/>
            <a:ext cx="3539483" cy="50439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Na </a:t>
            </a:r>
            <a:r>
              <a:rPr lang="en-US" dirty="0" err="1"/>
              <a:t>spodnej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sú</a:t>
            </a:r>
            <a:r>
              <a:rPr lang="en-US" dirty="0"/>
              <a:t> </a:t>
            </a:r>
            <a:r>
              <a:rPr lang="en-US" dirty="0" err="1"/>
              <a:t>malé</a:t>
            </a:r>
            <a:r>
              <a:rPr lang="en-US" dirty="0"/>
              <a:t> </a:t>
            </a:r>
            <a:r>
              <a:rPr lang="en-US" dirty="0" err="1"/>
              <a:t>kovové</a:t>
            </a:r>
            <a:r>
              <a:rPr lang="en-US" dirty="0"/>
              <a:t> </a:t>
            </a:r>
            <a:r>
              <a:rPr lang="en-US" dirty="0" err="1"/>
              <a:t>plôšky</a:t>
            </a:r>
            <a:r>
              <a:rPr lang="en-US" dirty="0"/>
              <a:t>, </a:t>
            </a:r>
            <a:r>
              <a:rPr lang="en-US" dirty="0" err="1"/>
              <a:t>niektoré</a:t>
            </a:r>
            <a:r>
              <a:rPr lang="en-US" dirty="0"/>
              <a:t> </a:t>
            </a:r>
            <a:r>
              <a:rPr lang="en-US" dirty="0" err="1"/>
              <a:t>označené</a:t>
            </a:r>
            <a:r>
              <a:rPr lang="en-US" dirty="0"/>
              <a:t>, </a:t>
            </a:r>
            <a:r>
              <a:rPr lang="en-US" dirty="0" err="1"/>
              <a:t>iné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. </a:t>
            </a:r>
            <a:r>
              <a:rPr lang="en-US" dirty="0" err="1"/>
              <a:t>Slúžia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prepojenie</a:t>
            </a:r>
            <a:r>
              <a:rPr lang="en-US" dirty="0"/>
              <a:t> </a:t>
            </a:r>
            <a:r>
              <a:rPr lang="en-US" dirty="0" err="1"/>
              <a:t>micro:bitu</a:t>
            </a:r>
            <a:r>
              <a:rPr lang="en-US" dirty="0"/>
              <a:t> s </a:t>
            </a:r>
            <a:r>
              <a:rPr lang="en-US" dirty="0" err="1"/>
              <a:t>ďalšími</a:t>
            </a:r>
            <a:r>
              <a:rPr lang="en-US" dirty="0"/>
              <a:t> </a:t>
            </a:r>
            <a:r>
              <a:rPr lang="en-US" dirty="0" err="1"/>
              <a:t>senzormi</a:t>
            </a:r>
            <a:r>
              <a:rPr lang="en-US" dirty="0"/>
              <a:t> a </a:t>
            </a:r>
            <a:r>
              <a:rPr lang="en-US" dirty="0" err="1"/>
              <a:t>aktormi</a:t>
            </a:r>
            <a:r>
              <a:rPr lang="en-US" dirty="0"/>
              <a:t> – </a:t>
            </a:r>
            <a:r>
              <a:rPr lang="en-US" dirty="0" err="1"/>
              <a:t>napríklad</a:t>
            </a:r>
            <a:r>
              <a:rPr lang="en-US" dirty="0"/>
              <a:t> </a:t>
            </a:r>
            <a:r>
              <a:rPr lang="en-US" dirty="0" err="1"/>
              <a:t>motorčekmi</a:t>
            </a:r>
            <a:r>
              <a:rPr lang="en-US" dirty="0"/>
              <a:t> </a:t>
            </a:r>
            <a:r>
              <a:rPr lang="en-US" dirty="0" err="1"/>
              <a:t>či</a:t>
            </a:r>
            <a:r>
              <a:rPr lang="en-US" dirty="0"/>
              <a:t> </a:t>
            </a:r>
            <a:r>
              <a:rPr lang="en-US" dirty="0" err="1"/>
              <a:t>senzormi</a:t>
            </a:r>
            <a:r>
              <a:rPr lang="en-US" dirty="0"/>
              <a:t> </a:t>
            </a:r>
            <a:r>
              <a:rPr lang="en-US" dirty="0" err="1"/>
              <a:t>vlhkosti</a:t>
            </a:r>
            <a:r>
              <a:rPr lang="en-US" dirty="0"/>
              <a:t> </a:t>
            </a:r>
            <a:r>
              <a:rPr lang="en-US" dirty="0" err="1"/>
              <a:t>pôdy</a:t>
            </a:r>
            <a:r>
              <a:rPr lang="en-US" dirty="0"/>
              <a:t>. </a:t>
            </a:r>
            <a:r>
              <a:rPr lang="en-US" dirty="0" err="1"/>
              <a:t>Pripojiť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k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dá</a:t>
            </a:r>
            <a:r>
              <a:rPr lang="en-US" dirty="0"/>
              <a:t> </a:t>
            </a:r>
            <a:r>
              <a:rPr lang="en-US" dirty="0" err="1"/>
              <a:t>takmer</a:t>
            </a:r>
            <a:r>
              <a:rPr lang="en-US" dirty="0"/>
              <a:t> </a:t>
            </a:r>
            <a:r>
              <a:rPr lang="en-US" dirty="0" err="1"/>
              <a:t>čokoľvek</a:t>
            </a:r>
            <a:r>
              <a:rPr lang="en-US" dirty="0"/>
              <a:t>.</a:t>
            </a:r>
          </a:p>
          <a:p>
            <a:r>
              <a:rPr lang="en-US" dirty="0" err="1" smtClean="0"/>
              <a:t>Niektoré</a:t>
            </a:r>
            <a:r>
              <a:rPr lang="en-US" dirty="0" smtClean="0"/>
              <a:t> </a:t>
            </a:r>
            <a:r>
              <a:rPr lang="en-US" dirty="0"/>
              <a:t>z </a:t>
            </a:r>
            <a:r>
              <a:rPr lang="en-US" dirty="0" err="1"/>
              <a:t>pinov</a:t>
            </a:r>
            <a:r>
              <a:rPr lang="en-US" dirty="0"/>
              <a:t> </a:t>
            </a:r>
            <a:r>
              <a:rPr lang="en-US" dirty="0" err="1"/>
              <a:t>sú</a:t>
            </a:r>
            <a:r>
              <a:rPr lang="en-US" dirty="0"/>
              <a:t> </a:t>
            </a:r>
            <a:r>
              <a:rPr lang="en-US" dirty="0" err="1"/>
              <a:t>označené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0, 1 a 2 – </a:t>
            </a:r>
            <a:r>
              <a:rPr lang="en-US" dirty="0" err="1"/>
              <a:t>tieto</a:t>
            </a:r>
            <a:r>
              <a:rPr lang="en-US" dirty="0"/>
              <a:t> </a:t>
            </a:r>
            <a:r>
              <a:rPr lang="en-US" dirty="0" err="1"/>
              <a:t>piný</a:t>
            </a:r>
            <a:r>
              <a:rPr lang="en-US" dirty="0"/>
              <a:t> </a:t>
            </a:r>
            <a:r>
              <a:rPr lang="en-US" dirty="0" err="1"/>
              <a:t>sú</a:t>
            </a:r>
            <a:r>
              <a:rPr lang="en-US" dirty="0"/>
              <a:t> </a:t>
            </a:r>
            <a:r>
              <a:rPr lang="en-US" dirty="0" err="1"/>
              <a:t>programovateľné</a:t>
            </a:r>
            <a:r>
              <a:rPr lang="en-US" dirty="0"/>
              <a:t> a </a:t>
            </a:r>
            <a:r>
              <a:rPr lang="en-US" dirty="0" err="1"/>
              <a:t>vieme</a:t>
            </a:r>
            <a:r>
              <a:rPr lang="en-US" dirty="0"/>
              <a:t> </a:t>
            </a:r>
            <a:r>
              <a:rPr lang="en-US" dirty="0" err="1"/>
              <a:t>vďaka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čítať</a:t>
            </a:r>
            <a:r>
              <a:rPr lang="en-US" dirty="0"/>
              <a:t> </a:t>
            </a:r>
            <a:r>
              <a:rPr lang="en-US" dirty="0" err="1"/>
              <a:t>údaje</a:t>
            </a:r>
            <a:r>
              <a:rPr lang="en-US" dirty="0"/>
              <a:t> z </a:t>
            </a:r>
            <a:r>
              <a:rPr lang="en-US" dirty="0" err="1"/>
              <a:t>pripojených</a:t>
            </a:r>
            <a:r>
              <a:rPr lang="en-US" dirty="0"/>
              <a:t> </a:t>
            </a:r>
            <a:r>
              <a:rPr lang="en-US" dirty="0" err="1"/>
              <a:t>senzorov</a:t>
            </a:r>
            <a:r>
              <a:rPr lang="en-US" dirty="0"/>
              <a:t> </a:t>
            </a:r>
            <a:r>
              <a:rPr lang="en-US" dirty="0" err="1"/>
              <a:t>alebo</a:t>
            </a:r>
            <a:r>
              <a:rPr lang="en-US" dirty="0"/>
              <a:t> </a:t>
            </a:r>
            <a:r>
              <a:rPr lang="en-US" dirty="0" err="1"/>
              <a:t>ovládať</a:t>
            </a:r>
            <a:r>
              <a:rPr lang="en-US" dirty="0"/>
              <a:t> </a:t>
            </a:r>
            <a:r>
              <a:rPr lang="en-US" dirty="0" err="1"/>
              <a:t>pripojené</a:t>
            </a:r>
            <a:r>
              <a:rPr lang="en-US" dirty="0"/>
              <a:t> </a:t>
            </a:r>
            <a:r>
              <a:rPr lang="en-US" dirty="0" err="1"/>
              <a:t>aktory</a:t>
            </a:r>
            <a:r>
              <a:rPr lang="en-US" dirty="0"/>
              <a:t>.</a:t>
            </a:r>
          </a:p>
          <a:p>
            <a:r>
              <a:rPr lang="en-US" dirty="0"/>
              <a:t>GND – </a:t>
            </a:r>
            <a:r>
              <a:rPr lang="en-US" dirty="0" err="1"/>
              <a:t>skratka</a:t>
            </a:r>
            <a:r>
              <a:rPr lang="en-US" dirty="0"/>
              <a:t> od GROUND, </a:t>
            </a:r>
            <a:r>
              <a:rPr lang="en-US" dirty="0" err="1"/>
              <a:t>čiže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slovensky</a:t>
            </a:r>
            <a:r>
              <a:rPr lang="en-US" dirty="0"/>
              <a:t> ZEM – </a:t>
            </a:r>
            <a:r>
              <a:rPr lang="en-US" dirty="0" err="1"/>
              <a:t>externé</a:t>
            </a:r>
            <a:r>
              <a:rPr lang="en-US" dirty="0"/>
              <a:t> </a:t>
            </a:r>
            <a:r>
              <a:rPr lang="en-US" dirty="0" err="1"/>
              <a:t>senzory</a:t>
            </a:r>
            <a:r>
              <a:rPr lang="en-US" dirty="0"/>
              <a:t> k </a:t>
            </a:r>
            <a:r>
              <a:rPr lang="en-US" dirty="0" err="1"/>
              <a:t>nemu</a:t>
            </a:r>
            <a:r>
              <a:rPr lang="en-US" dirty="0"/>
              <a:t> </a:t>
            </a:r>
            <a:r>
              <a:rPr lang="en-US" dirty="0" err="1"/>
              <a:t>pripájame</a:t>
            </a:r>
            <a:r>
              <a:rPr lang="en-US" dirty="0"/>
              <a:t>, aby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uzemnili</a:t>
            </a:r>
            <a:r>
              <a:rPr lang="en-US" dirty="0"/>
              <a:t>.</a:t>
            </a:r>
          </a:p>
          <a:p>
            <a:r>
              <a:rPr lang="en-US" dirty="0"/>
              <a:t>3V – </a:t>
            </a:r>
            <a:r>
              <a:rPr lang="en-US" dirty="0" err="1"/>
              <a:t>tento</a:t>
            </a:r>
            <a:r>
              <a:rPr lang="en-US" dirty="0"/>
              <a:t> pin </a:t>
            </a:r>
            <a:r>
              <a:rPr lang="en-US" dirty="0" err="1"/>
              <a:t>má</a:t>
            </a:r>
            <a:r>
              <a:rPr lang="en-US" dirty="0"/>
              <a:t> </a:t>
            </a:r>
            <a:r>
              <a:rPr lang="en-US" dirty="0" err="1"/>
              <a:t>privedené</a:t>
            </a:r>
            <a:r>
              <a:rPr lang="en-US" dirty="0"/>
              <a:t> 3 </a:t>
            </a:r>
            <a:r>
              <a:rPr lang="en-US" dirty="0" err="1"/>
              <a:t>volty</a:t>
            </a:r>
            <a:r>
              <a:rPr lang="en-US" dirty="0"/>
              <a:t> a </a:t>
            </a:r>
            <a:r>
              <a:rPr lang="en-US" dirty="0" err="1"/>
              <a:t>slúži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napájanie</a:t>
            </a:r>
            <a:r>
              <a:rPr lang="en-US" dirty="0"/>
              <a:t> </a:t>
            </a:r>
            <a:r>
              <a:rPr lang="en-US" dirty="0" err="1"/>
              <a:t>externých</a:t>
            </a:r>
            <a:r>
              <a:rPr lang="en-US" dirty="0"/>
              <a:t> </a:t>
            </a:r>
            <a:r>
              <a:rPr lang="en-US" dirty="0" err="1"/>
              <a:t>senzorov</a:t>
            </a:r>
            <a:r>
              <a:rPr lang="en-US" dirty="0"/>
              <a:t>.</a:t>
            </a:r>
          </a:p>
        </p:txBody>
      </p:sp>
      <p:pic>
        <p:nvPicPr>
          <p:cNvPr id="3076" name="Picture 4" descr="Micro:bit BBC :: Informatika na našej šk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41" y="622915"/>
            <a:ext cx="5545393" cy="554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11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text 2"/>
          <p:cNvSpPr>
            <a:spLocks noGrp="1"/>
          </p:cNvSpPr>
          <p:nvPr>
            <p:ph type="body" idx="1"/>
          </p:nvPr>
        </p:nvSpPr>
        <p:spPr>
          <a:xfrm>
            <a:off x="3242929" y="3441290"/>
            <a:ext cx="8015005" cy="2797445"/>
          </a:xfrm>
        </p:spPr>
        <p:txBody>
          <a:bodyPr>
            <a:normAutofit fontScale="85000" lnSpcReduction="20000"/>
          </a:bodyPr>
          <a:lstStyle/>
          <a:p>
            <a:r>
              <a:rPr lang="sk-SK" dirty="0" smtClean="0"/>
              <a:t>V Mojom </a:t>
            </a:r>
            <a:r>
              <a:rPr lang="sk-SK" dirty="0"/>
              <a:t>projekte </a:t>
            </a:r>
            <a:r>
              <a:rPr lang="sk-SK" dirty="0" smtClean="0"/>
              <a:t>som </a:t>
            </a:r>
            <a:r>
              <a:rPr lang="sk-SK" dirty="0"/>
              <a:t>si </a:t>
            </a:r>
            <a:r>
              <a:rPr lang="sk-SK" dirty="0" smtClean="0"/>
              <a:t>vytvorila </a:t>
            </a:r>
            <a:r>
              <a:rPr lang="sk-SK" dirty="0"/>
              <a:t>tri jednoduché verzie prepájania a programovania, ktoré by som použila na ZŠ. </a:t>
            </a:r>
          </a:p>
          <a:p>
            <a:pPr algn="ctr"/>
            <a:r>
              <a:rPr lang="sk-SK" dirty="0"/>
              <a:t>Naprogramovala som</a:t>
            </a:r>
            <a:r>
              <a:rPr lang="sk-SK" dirty="0" smtClean="0"/>
              <a:t>:</a:t>
            </a:r>
          </a:p>
          <a:p>
            <a:pPr algn="ctr"/>
            <a:endParaRPr lang="sk-SK" dirty="0"/>
          </a:p>
          <a:p>
            <a:pPr algn="ctr"/>
            <a:r>
              <a:rPr lang="sk-SK" dirty="0"/>
              <a:t>1.  </a:t>
            </a:r>
            <a:r>
              <a:rPr lang="sk-SK" dirty="0" err="1"/>
              <a:t>smalíkov</a:t>
            </a:r>
            <a:r>
              <a:rPr lang="sk-SK" dirty="0"/>
              <a:t> ktorý pri </a:t>
            </a:r>
            <a:r>
              <a:rPr lang="sk-SK" dirty="0" err="1"/>
              <a:t>dotiku</a:t>
            </a:r>
            <a:r>
              <a:rPr lang="sk-SK" dirty="0"/>
              <a:t> získajú inú podobu. </a:t>
            </a:r>
          </a:p>
          <a:p>
            <a:pPr algn="ctr"/>
            <a:r>
              <a:rPr lang="sk-SK" dirty="0"/>
              <a:t>II. Senzor pohybu P/Ľ strana</a:t>
            </a:r>
          </a:p>
          <a:p>
            <a:pPr algn="ctr"/>
            <a:r>
              <a:rPr lang="sk-SK" dirty="0"/>
              <a:t>III. Hru padajúce kamene</a:t>
            </a:r>
          </a:p>
        </p:txBody>
      </p:sp>
      <p:pic>
        <p:nvPicPr>
          <p:cNvPr id="7172" name="Picture 4" descr="https://www.ucimeshardverom.sk/materialy/microbit_makecode/zoznamovaci_program/images/project-arrow.JPG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930" y="281554"/>
            <a:ext cx="8015005" cy="289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6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5928" y="164690"/>
            <a:ext cx="10172700" cy="1493517"/>
          </a:xfrm>
        </p:spPr>
        <p:txBody>
          <a:bodyPr/>
          <a:lstStyle/>
          <a:p>
            <a:r>
              <a:rPr lang="sk-SK" dirty="0" err="1" smtClean="0"/>
              <a:t>Smajlik</a:t>
            </a:r>
            <a:endParaRPr lang="en-US" dirty="0"/>
          </a:p>
        </p:txBody>
      </p:sp>
      <p:sp>
        <p:nvSpPr>
          <p:cNvPr id="3" name="Zástupný objekt pre text 2"/>
          <p:cNvSpPr>
            <a:spLocks noGrp="1"/>
          </p:cNvSpPr>
          <p:nvPr>
            <p:ph type="body" idx="1"/>
          </p:nvPr>
        </p:nvSpPr>
        <p:spPr>
          <a:xfrm>
            <a:off x="965928" y="1228021"/>
            <a:ext cx="4800600" cy="632529"/>
          </a:xfrm>
        </p:spPr>
        <p:txBody>
          <a:bodyPr/>
          <a:lstStyle/>
          <a:p>
            <a:r>
              <a:rPr lang="sk-SK" dirty="0" err="1" smtClean="0"/>
              <a:t>KóD</a:t>
            </a:r>
            <a:endParaRPr lang="en-US" dirty="0"/>
          </a:p>
        </p:txBody>
      </p:sp>
      <p:sp>
        <p:nvSpPr>
          <p:cNvPr id="5" name="Zástupný objekt pre text 4"/>
          <p:cNvSpPr>
            <a:spLocks noGrp="1"/>
          </p:cNvSpPr>
          <p:nvPr>
            <p:ph type="body" sz="quarter" idx="3"/>
          </p:nvPr>
        </p:nvSpPr>
        <p:spPr>
          <a:xfrm>
            <a:off x="6545374" y="1228021"/>
            <a:ext cx="4800600" cy="632529"/>
          </a:xfrm>
        </p:spPr>
        <p:txBody>
          <a:bodyPr/>
          <a:lstStyle/>
          <a:p>
            <a:r>
              <a:rPr lang="sk-SK" dirty="0" smtClean="0"/>
              <a:t>Video</a:t>
            </a:r>
            <a:endParaRPr lang="en-US" dirty="0"/>
          </a:p>
        </p:txBody>
      </p:sp>
      <p:pic>
        <p:nvPicPr>
          <p:cNvPr id="12" name="IMG_174712064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7491" y="2104103"/>
            <a:ext cx="3345331" cy="4449097"/>
          </a:xfrm>
        </p:spPr>
      </p:pic>
      <p:pic>
        <p:nvPicPr>
          <p:cNvPr id="11" name="Zástupný objekt pre obsah 10"/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23" r="54735" b="-4385"/>
          <a:stretch/>
        </p:blipFill>
        <p:spPr>
          <a:xfrm rot="5400000">
            <a:off x="1867927" y="1600555"/>
            <a:ext cx="3127309" cy="5216761"/>
          </a:xfrm>
        </p:spPr>
      </p:pic>
    </p:spTree>
    <p:extLst>
      <p:ext uri="{BB962C8B-B14F-4D97-AF65-F5344CB8AC3E}">
        <p14:creationId xmlns:p14="http://schemas.microsoft.com/office/powerpoint/2010/main" val="35631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Senzor pohybu p/Ľ strana</a:t>
            </a:r>
            <a:endParaRPr lang="en-US" dirty="0"/>
          </a:p>
        </p:txBody>
      </p:sp>
      <p:sp>
        <p:nvSpPr>
          <p:cNvPr id="3" name="Zástupný objekt pre text 2"/>
          <p:cNvSpPr>
            <a:spLocks noGrp="1"/>
          </p:cNvSpPr>
          <p:nvPr>
            <p:ph type="body" idx="1"/>
          </p:nvPr>
        </p:nvSpPr>
        <p:spPr>
          <a:xfrm>
            <a:off x="1167867" y="1241988"/>
            <a:ext cx="4800600" cy="632529"/>
          </a:xfrm>
        </p:spPr>
        <p:txBody>
          <a:bodyPr/>
          <a:lstStyle/>
          <a:p>
            <a:r>
              <a:rPr lang="sk-SK" dirty="0" err="1" smtClean="0"/>
              <a:t>kod</a:t>
            </a:r>
            <a:endParaRPr lang="en-US" dirty="0"/>
          </a:p>
        </p:txBody>
      </p:sp>
      <p:pic>
        <p:nvPicPr>
          <p:cNvPr id="7" name="Zástupný objekt pre obsah 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46" r="51764" b="1"/>
          <a:stretch/>
        </p:blipFill>
        <p:spPr>
          <a:xfrm rot="5400000">
            <a:off x="2188068" y="1143643"/>
            <a:ext cx="3507449" cy="5783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ástupný objekt pre text 4"/>
          <p:cNvSpPr>
            <a:spLocks noGrp="1"/>
          </p:cNvSpPr>
          <p:nvPr>
            <p:ph type="body" sz="quarter" idx="3"/>
          </p:nvPr>
        </p:nvSpPr>
        <p:spPr>
          <a:xfrm>
            <a:off x="6624828" y="1241988"/>
            <a:ext cx="4800600" cy="632529"/>
          </a:xfrm>
        </p:spPr>
        <p:txBody>
          <a:bodyPr/>
          <a:lstStyle/>
          <a:p>
            <a:r>
              <a:rPr lang="sk-SK" dirty="0" smtClean="0"/>
              <a:t>video</a:t>
            </a:r>
            <a:endParaRPr lang="en-US" dirty="0"/>
          </a:p>
        </p:txBody>
      </p:sp>
      <p:pic>
        <p:nvPicPr>
          <p:cNvPr id="8" name="IMG_16053449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6143" y="2281543"/>
            <a:ext cx="3264310" cy="4532411"/>
          </a:xfrm>
        </p:spPr>
      </p:pic>
    </p:spTree>
    <p:extLst>
      <p:ext uri="{BB962C8B-B14F-4D97-AF65-F5344CB8AC3E}">
        <p14:creationId xmlns:p14="http://schemas.microsoft.com/office/powerpoint/2010/main" val="29152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52728" y="381001"/>
            <a:ext cx="10172700" cy="907026"/>
          </a:xfrm>
        </p:spPr>
        <p:txBody>
          <a:bodyPr/>
          <a:lstStyle/>
          <a:p>
            <a:r>
              <a:rPr lang="sk-SK" dirty="0" smtClean="0"/>
              <a:t>Hra – </a:t>
            </a:r>
            <a:r>
              <a:rPr lang="sk-SK" dirty="0" err="1" smtClean="0"/>
              <a:t>padajuce</a:t>
            </a:r>
            <a:r>
              <a:rPr lang="sk-SK" dirty="0" smtClean="0"/>
              <a:t> kamene</a:t>
            </a:r>
            <a:endParaRPr lang="en-US" dirty="0"/>
          </a:p>
        </p:txBody>
      </p:sp>
      <p:sp>
        <p:nvSpPr>
          <p:cNvPr id="3" name="Zástupný objekt pre text 2"/>
          <p:cNvSpPr>
            <a:spLocks noGrp="1"/>
          </p:cNvSpPr>
          <p:nvPr>
            <p:ph type="body" idx="1"/>
          </p:nvPr>
        </p:nvSpPr>
        <p:spPr>
          <a:xfrm>
            <a:off x="1142990" y="1354060"/>
            <a:ext cx="4800600" cy="632529"/>
          </a:xfrm>
        </p:spPr>
        <p:txBody>
          <a:bodyPr/>
          <a:lstStyle/>
          <a:p>
            <a:r>
              <a:rPr lang="sk-SK" dirty="0" err="1" smtClean="0"/>
              <a:t>kod</a:t>
            </a:r>
            <a:endParaRPr lang="en-US" dirty="0"/>
          </a:p>
        </p:txBody>
      </p:sp>
      <p:sp>
        <p:nvSpPr>
          <p:cNvPr id="5" name="Zástupný objekt pre text 4"/>
          <p:cNvSpPr>
            <a:spLocks noGrp="1"/>
          </p:cNvSpPr>
          <p:nvPr>
            <p:ph type="body" sz="quarter" idx="3"/>
          </p:nvPr>
        </p:nvSpPr>
        <p:spPr>
          <a:xfrm>
            <a:off x="6614996" y="1354060"/>
            <a:ext cx="4800600" cy="632529"/>
          </a:xfrm>
        </p:spPr>
        <p:txBody>
          <a:bodyPr/>
          <a:lstStyle/>
          <a:p>
            <a:r>
              <a:rPr lang="sk-SK" dirty="0" smtClean="0"/>
              <a:t>video</a:t>
            </a:r>
            <a:endParaRPr lang="en-US" dirty="0"/>
          </a:p>
        </p:txBody>
      </p:sp>
      <p:pic>
        <p:nvPicPr>
          <p:cNvPr id="10" name="IMG_185896479 (1)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3254" y="2200151"/>
            <a:ext cx="3433571" cy="4484580"/>
          </a:xfrm>
        </p:spPr>
      </p:pic>
      <p:pic>
        <p:nvPicPr>
          <p:cNvPr id="9" name="Zástupný objekt pre obsah 8"/>
          <p:cNvPicPr>
            <a:picLocks noGrp="1" noChangeAspect="1"/>
          </p:cNvPicPr>
          <p:nvPr>
            <p:ph sz="half" idx="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3" t="3297" r="7111" b="11365"/>
          <a:stretch/>
        </p:blipFill>
        <p:spPr>
          <a:xfrm>
            <a:off x="1678838" y="2200151"/>
            <a:ext cx="3695501" cy="4484580"/>
          </a:xfrm>
        </p:spPr>
      </p:pic>
    </p:spTree>
    <p:extLst>
      <p:ext uri="{BB962C8B-B14F-4D97-AF65-F5344CB8AC3E}">
        <p14:creationId xmlns:p14="http://schemas.microsoft.com/office/powerpoint/2010/main" val="329383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TM10001106[[fn=Odznak]]</Template>
  <TotalTime>109</TotalTime>
  <Words>307</Words>
  <Application>Microsoft Office PowerPoint</Application>
  <PresentationFormat>Širokouhlá</PresentationFormat>
  <Paragraphs>42</Paragraphs>
  <Slides>10</Slides>
  <Notes>0</Notes>
  <HiddenSlides>0</HiddenSlides>
  <MMClips>3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5" baseType="lpstr">
      <vt:lpstr>Arial</vt:lpstr>
      <vt:lpstr>Gill Sans MT</vt:lpstr>
      <vt:lpstr>Impact</vt:lpstr>
      <vt:lpstr>Wingdings</vt:lpstr>
      <vt:lpstr>Badge</vt:lpstr>
      <vt:lpstr>Internet veci micro:bite</vt:lpstr>
      <vt:lpstr>Čo je to micro:bit</vt:lpstr>
      <vt:lpstr>Predná strana </vt:lpstr>
      <vt:lpstr>Zadná strana</vt:lpstr>
      <vt:lpstr>Vstupno/výstupné piny</vt:lpstr>
      <vt:lpstr>Prezentácia programu PowerPoint</vt:lpstr>
      <vt:lpstr>Smajlik</vt:lpstr>
      <vt:lpstr>Senzor pohybu p/Ľ strana</vt:lpstr>
      <vt:lpstr>Hra – padajuce kamene</vt:lpstr>
      <vt:lpstr>Ďakujem za pozornosť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Micro:bit</dc:title>
  <dc:creator>Windows User</dc:creator>
  <cp:lastModifiedBy>Windows User</cp:lastModifiedBy>
  <cp:revision>7</cp:revision>
  <dcterms:created xsi:type="dcterms:W3CDTF">2023-01-18T20:30:37Z</dcterms:created>
  <dcterms:modified xsi:type="dcterms:W3CDTF">2023-01-18T22:20:17Z</dcterms:modified>
</cp:coreProperties>
</file>